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lexandria Medium" panose="020B0604020202020204" charset="-78"/>
      <p:regular r:id="rId13"/>
    </p:embeddedFont>
    <p:embeddedFont>
      <p:font typeface="Manrope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14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4304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7264"/>
            <a:ext cx="69755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SkillSync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76769"/>
            <a:ext cx="41868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Database Systems: BCSE302L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37126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Presented by: Riddhi Vatsala (23BKT0038)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98931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3222"/>
            <a:ext cx="106608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Technical Foundation: The Tech Stack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7562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This project demonstrates the application of relational databases, dynamic web technologies, and user-centric design principles.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382" y="3302556"/>
            <a:ext cx="1448872" cy="90725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705" y="3302556"/>
            <a:ext cx="1448872" cy="907256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1028" y="3302556"/>
            <a:ext cx="1448872" cy="907256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793790" y="4610933"/>
            <a:ext cx="4196358" cy="680442"/>
          </a:xfrm>
          <a:prstGeom prst="roundRect">
            <a:avLst>
              <a:gd name="adj" fmla="val 480029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21888" y="4780955"/>
            <a:ext cx="340162" cy="340162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020604" y="55181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Frontend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1020604" y="6008608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Expo (React-Native)</a:t>
            </a:r>
            <a:endParaRPr lang="en-US" sz="1750" dirty="0"/>
          </a:p>
        </p:txBody>
      </p:sp>
      <p:sp>
        <p:nvSpPr>
          <p:cNvPr id="11" name="Shape 5"/>
          <p:cNvSpPr/>
          <p:nvPr/>
        </p:nvSpPr>
        <p:spPr>
          <a:xfrm>
            <a:off x="5216962" y="4610933"/>
            <a:ext cx="4196358" cy="680442"/>
          </a:xfrm>
          <a:prstGeom prst="roundRect">
            <a:avLst>
              <a:gd name="adj" fmla="val 480029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45060" y="4780955"/>
            <a:ext cx="340162" cy="340162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443776" y="55181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Database</a:t>
            </a:r>
            <a:endParaRPr lang="en-US" sz="2200" dirty="0"/>
          </a:p>
        </p:txBody>
      </p:sp>
      <p:sp>
        <p:nvSpPr>
          <p:cNvPr id="14" name="Text 7"/>
          <p:cNvSpPr/>
          <p:nvPr/>
        </p:nvSpPr>
        <p:spPr>
          <a:xfrm>
            <a:off x="5443776" y="6008608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MySQL</a:t>
            </a:r>
            <a:endParaRPr lang="en-US" sz="1750" dirty="0"/>
          </a:p>
        </p:txBody>
      </p:sp>
      <p:sp>
        <p:nvSpPr>
          <p:cNvPr id="15" name="Shape 8"/>
          <p:cNvSpPr/>
          <p:nvPr/>
        </p:nvSpPr>
        <p:spPr>
          <a:xfrm>
            <a:off x="9640133" y="4610933"/>
            <a:ext cx="4196358" cy="680442"/>
          </a:xfrm>
          <a:prstGeom prst="roundRect">
            <a:avLst>
              <a:gd name="adj" fmla="val 480029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68232" y="4780955"/>
            <a:ext cx="340162" cy="340162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9866948" y="55181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Backend</a:t>
            </a:r>
            <a:endParaRPr lang="en-US" sz="2200" dirty="0"/>
          </a:p>
        </p:txBody>
      </p:sp>
      <p:sp>
        <p:nvSpPr>
          <p:cNvPr id="18" name="Text 10"/>
          <p:cNvSpPr/>
          <p:nvPr/>
        </p:nvSpPr>
        <p:spPr>
          <a:xfrm>
            <a:off x="9866948" y="6008608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FastAPI</a:t>
            </a:r>
            <a:endParaRPr lang="en-US" sz="1750" dirty="0"/>
          </a:p>
        </p:txBody>
      </p:sp>
      <p:sp>
        <p:nvSpPr>
          <p:cNvPr id="19" name="Text 11"/>
          <p:cNvSpPr/>
          <p:nvPr/>
        </p:nvSpPr>
        <p:spPr>
          <a:xfrm>
            <a:off x="793790" y="68534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Thank you.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121905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Introduction: Bridging the Job Gap in India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Career growth and securing a decent job are increasingly challenging for the youth in a populous country like India (145 crores).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133951" y="3126581"/>
            <a:ext cx="72641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SkillSync acts as a mediator, helping worthy job-seekers reach the right recruiters efficiently.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126581"/>
            <a:ext cx="30480" cy="725805"/>
          </a:xfrm>
          <a:prstGeom prst="rect">
            <a:avLst/>
          </a:prstGeom>
          <a:solidFill>
            <a:srgbClr val="AAE4FE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4107537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Our platform aims to streamline the hiring process, connecting talent with opportunity.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5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954" y="611267"/>
            <a:ext cx="7588091" cy="1389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The Problem: Fragmented Recruitment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77954" y="2334101"/>
            <a:ext cx="7588091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Traditional recruitment is time-consuming and fragmented, relying on multiple offline interactions, scattered job boards, and manual applications.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77954" y="3651052"/>
            <a:ext cx="3682841" cy="1697474"/>
          </a:xfrm>
          <a:prstGeom prst="roundRect">
            <a:avLst>
              <a:gd name="adj" fmla="val 8619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74" y="3651052"/>
            <a:ext cx="121920" cy="169747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22164" y="3903821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Time-Consuming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1122164" y="4384477"/>
            <a:ext cx="3085862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Lengthy manual screening and application processes.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4683085" y="3651052"/>
            <a:ext cx="3682960" cy="1697474"/>
          </a:xfrm>
          <a:prstGeom prst="roundRect">
            <a:avLst>
              <a:gd name="adj" fmla="val 8619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605" y="3651052"/>
            <a:ext cx="121920" cy="169747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027295" y="3903821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Fragmented Search</a:t>
            </a:r>
            <a:endParaRPr lang="en-US" sz="2150" dirty="0"/>
          </a:p>
        </p:txBody>
      </p:sp>
      <p:sp>
        <p:nvSpPr>
          <p:cNvPr id="12" name="Text 7"/>
          <p:cNvSpPr/>
          <p:nvPr/>
        </p:nvSpPr>
        <p:spPr>
          <a:xfrm>
            <a:off x="5027295" y="4384477"/>
            <a:ext cx="3085981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Job seekers must navigate multiple, scattered sources.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777954" y="5570815"/>
            <a:ext cx="3682841" cy="2053114"/>
          </a:xfrm>
          <a:prstGeom prst="roundRect">
            <a:avLst>
              <a:gd name="adj" fmla="val 7126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474" y="5570815"/>
            <a:ext cx="121920" cy="205311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122164" y="5823585"/>
            <a:ext cx="2928938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Lack of Transparency</a:t>
            </a:r>
            <a:endParaRPr lang="en-US" sz="2150" dirty="0"/>
          </a:p>
        </p:txBody>
      </p:sp>
      <p:sp>
        <p:nvSpPr>
          <p:cNvPr id="16" name="Text 10"/>
          <p:cNvSpPr/>
          <p:nvPr/>
        </p:nvSpPr>
        <p:spPr>
          <a:xfrm>
            <a:off x="1122164" y="6304240"/>
            <a:ext cx="3085862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Difficulty in tracking application status in real-time.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9082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SkillSync: A Centralized Digital Hub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64854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SkillSync bridges the gap by offering a streamlined, accessible, and efficient online hiring process for both employers and job seekers.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629501"/>
            <a:ext cx="7556421" cy="3709273"/>
          </a:xfrm>
          <a:prstGeom prst="roundRect">
            <a:avLst>
              <a:gd name="adj" fmla="val 9173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87810" y="3637121"/>
            <a:ext cx="3770590" cy="2387084"/>
          </a:xfrm>
          <a:prstGeom prst="roundRect">
            <a:avLst>
              <a:gd name="adj" fmla="val 14253"/>
            </a:avLst>
          </a:prstGeom>
          <a:solidFill>
            <a:srgbClr val="AAE4FE"/>
          </a:solidFill>
          <a:ln/>
        </p:spPr>
      </p:sp>
      <p:sp>
        <p:nvSpPr>
          <p:cNvPr id="7" name="Text 4"/>
          <p:cNvSpPr/>
          <p:nvPr/>
        </p:nvSpPr>
        <p:spPr>
          <a:xfrm>
            <a:off x="6514624" y="3863935"/>
            <a:ext cx="297680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Quick Search &amp; Filtering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514624" y="4708684"/>
            <a:ext cx="297680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Advanced capabilities for finding relevant matches instantly.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058400" y="3637121"/>
            <a:ext cx="3770590" cy="2387084"/>
          </a:xfrm>
          <a:prstGeom prst="rect">
            <a:avLst/>
          </a:prstGeom>
          <a:solidFill>
            <a:srgbClr val="87ADFD"/>
          </a:solidFill>
          <a:ln/>
        </p:spPr>
      </p:sp>
      <p:sp>
        <p:nvSpPr>
          <p:cNvPr id="10" name="Shape 7"/>
          <p:cNvSpPr/>
          <p:nvPr/>
        </p:nvSpPr>
        <p:spPr>
          <a:xfrm>
            <a:off x="10058400" y="3637121"/>
            <a:ext cx="30480" cy="2387084"/>
          </a:xfrm>
          <a:prstGeom prst="roundRect">
            <a:avLst>
              <a:gd name="adj" fmla="val 1116279"/>
            </a:avLst>
          </a:prstGeom>
          <a:solidFill>
            <a:srgbClr val="6D93E3"/>
          </a:solidFill>
          <a:ln/>
        </p:spPr>
      </p:sp>
      <p:sp>
        <p:nvSpPr>
          <p:cNvPr id="11" name="Text 8"/>
          <p:cNvSpPr/>
          <p:nvPr/>
        </p:nvSpPr>
        <p:spPr>
          <a:xfrm>
            <a:off x="10625376" y="3863935"/>
            <a:ext cx="297680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Personalized Recommendations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625376" y="4708684"/>
            <a:ext cx="297680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Job suggestions based on candidate skills and profile.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774912" y="4547116"/>
            <a:ext cx="566976" cy="566976"/>
          </a:xfrm>
          <a:prstGeom prst="roundRect">
            <a:avLst>
              <a:gd name="adj" fmla="val 60010"/>
            </a:avLst>
          </a:prstGeom>
          <a:solidFill>
            <a:srgbClr val="FFFFFF"/>
          </a:solidFill>
          <a:ln w="30480">
            <a:solidFill>
              <a:srgbClr val="6D93E3"/>
            </a:solidFill>
            <a:prstDash val="solid"/>
          </a:ln>
        </p:spPr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16597" y="4688800"/>
            <a:ext cx="283488" cy="283488"/>
          </a:xfrm>
          <a:prstGeom prst="rect">
            <a:avLst/>
          </a:prstGeom>
        </p:spPr>
      </p:pic>
      <p:sp>
        <p:nvSpPr>
          <p:cNvPr id="15" name="Shape 11"/>
          <p:cNvSpPr/>
          <p:nvPr/>
        </p:nvSpPr>
        <p:spPr>
          <a:xfrm>
            <a:off x="6287810" y="6024205"/>
            <a:ext cx="7541181" cy="1306949"/>
          </a:xfrm>
          <a:prstGeom prst="rect">
            <a:avLst/>
          </a:prstGeom>
          <a:solidFill>
            <a:srgbClr val="96B8FD"/>
          </a:solidFill>
          <a:ln/>
        </p:spPr>
      </p:sp>
      <p:sp>
        <p:nvSpPr>
          <p:cNvPr id="16" name="Shape 12"/>
          <p:cNvSpPr/>
          <p:nvPr/>
        </p:nvSpPr>
        <p:spPr>
          <a:xfrm>
            <a:off x="6287810" y="6024205"/>
            <a:ext cx="7541181" cy="30480"/>
          </a:xfrm>
          <a:prstGeom prst="roundRect">
            <a:avLst>
              <a:gd name="adj" fmla="val 1116279"/>
            </a:avLst>
          </a:prstGeom>
          <a:solidFill>
            <a:srgbClr val="7C9EE3"/>
          </a:solidFill>
          <a:ln/>
        </p:spPr>
      </p:sp>
      <p:sp>
        <p:nvSpPr>
          <p:cNvPr id="17" name="Text 13"/>
          <p:cNvSpPr/>
          <p:nvPr/>
        </p:nvSpPr>
        <p:spPr>
          <a:xfrm>
            <a:off x="6514624" y="6251019"/>
            <a:ext cx="28952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Secure Data Storage</a:t>
            </a:r>
            <a:endParaRPr lang="en-US" sz="2200" dirty="0"/>
          </a:p>
        </p:txBody>
      </p:sp>
      <p:sp>
        <p:nvSpPr>
          <p:cNvPr id="18" name="Text 14"/>
          <p:cNvSpPr/>
          <p:nvPr/>
        </p:nvSpPr>
        <p:spPr>
          <a:xfrm>
            <a:off x="6514624" y="6741438"/>
            <a:ext cx="67473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Protecting sensitive applicant and employer information.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66731"/>
            <a:ext cx="109477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Benefits for Recruiters and Candidates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4248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For Recruiters</a:t>
            </a:r>
            <a:endParaRPr lang="en-US" sz="2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800" y="3434239"/>
            <a:ext cx="340162" cy="34016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3422928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Structured Data:</a:t>
            </a: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Easy access to organized applicant profiles.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800" y="4613672"/>
            <a:ext cx="340162" cy="3401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30906" y="4602361"/>
            <a:ext cx="55075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Minimized Effort:</a:t>
            </a: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Reduces manual screening time.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800" y="5759053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530906" y="5747742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Direct Communication:</a:t>
            </a: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Seamless interaction with shortlisted candidates.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7599521" y="274248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For Candidates</a:t>
            </a:r>
            <a:endParaRPr lang="en-US" sz="26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4532" y="3434239"/>
            <a:ext cx="340162" cy="34016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8336637" y="3422928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User-Friendly Interface:</a:t>
            </a: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Simple resume building and application process.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4532" y="4613672"/>
            <a:ext cx="340162" cy="34016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336637" y="4602361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Relevant Positions:</a:t>
            </a: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Reduces complexity of searching scattered sources.</a:t>
            </a:r>
            <a:endParaRPr lang="en-US" sz="1750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4532" y="5793105"/>
            <a:ext cx="340162" cy="340162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8336637" y="5781794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Real-Time Tracking:</a:t>
            </a: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Transparent application status updates.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6481" y="327184"/>
            <a:ext cx="4637723" cy="37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Methodology: Three User Types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416481" y="936903"/>
            <a:ext cx="13797439" cy="190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web application supports three distinct user roles, each with specific functions within the portal.</a:t>
            </a:r>
            <a:endParaRPr lang="en-US" sz="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81" y="1260991"/>
            <a:ext cx="13797439" cy="777573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42822" y="1934743"/>
            <a:ext cx="2555481" cy="38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Job Seekers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742822" y="2425789"/>
            <a:ext cx="2555481" cy="611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Sign-up, apply and track status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11345349" y="3810574"/>
            <a:ext cx="2541888" cy="38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Recruiters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11345349" y="4301621"/>
            <a:ext cx="2541888" cy="611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Post jobs and manage candidates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838186" y="6852004"/>
            <a:ext cx="2460330" cy="764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Portal Managers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838186" y="7725354"/>
            <a:ext cx="2460330" cy="611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Supervise seekers and recruiters</a:t>
            </a:r>
            <a:endParaRPr lang="en-US" sz="1050" dirty="0"/>
          </a:p>
        </p:txBody>
      </p:sp>
      <p:sp>
        <p:nvSpPr>
          <p:cNvPr id="11" name="Shape 8"/>
          <p:cNvSpPr/>
          <p:nvPr/>
        </p:nvSpPr>
        <p:spPr>
          <a:xfrm>
            <a:off x="416481" y="9349026"/>
            <a:ext cx="4519851" cy="879038"/>
          </a:xfrm>
          <a:prstGeom prst="roundRect">
            <a:avLst>
              <a:gd name="adj" fmla="val 8322"/>
            </a:avLst>
          </a:prstGeom>
          <a:solidFill>
            <a:srgbClr val="FFFFFF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81" y="9333786"/>
            <a:ext cx="4519851" cy="60960"/>
          </a:xfrm>
          <a:prstGeom prst="rect">
            <a:avLst/>
          </a:prstGeom>
        </p:spPr>
      </p:pic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7931" y="9170551"/>
            <a:ext cx="356949" cy="356949"/>
          </a:xfrm>
          <a:prstGeom prst="rect">
            <a:avLst/>
          </a:prstGeom>
        </p:spPr>
      </p:pic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04968" y="9277588"/>
            <a:ext cx="142756" cy="142756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50664" y="9646444"/>
            <a:ext cx="1487448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Job Seekers</a:t>
            </a:r>
            <a:endParaRPr lang="en-US" sz="1150" dirty="0"/>
          </a:p>
        </p:txBody>
      </p:sp>
      <p:sp>
        <p:nvSpPr>
          <p:cNvPr id="16" name="Text 10"/>
          <p:cNvSpPr/>
          <p:nvPr/>
        </p:nvSpPr>
        <p:spPr>
          <a:xfrm>
            <a:off x="550664" y="9903619"/>
            <a:ext cx="4251484" cy="190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Sign-up, apply for jobs, and track application status.</a:t>
            </a:r>
            <a:endParaRPr lang="en-US" sz="900" dirty="0"/>
          </a:p>
        </p:txBody>
      </p:sp>
      <p:sp>
        <p:nvSpPr>
          <p:cNvPr id="17" name="Shape 11"/>
          <p:cNvSpPr/>
          <p:nvPr/>
        </p:nvSpPr>
        <p:spPr>
          <a:xfrm>
            <a:off x="5055275" y="9349026"/>
            <a:ext cx="4519851" cy="879038"/>
          </a:xfrm>
          <a:prstGeom prst="roundRect">
            <a:avLst>
              <a:gd name="adj" fmla="val 8322"/>
            </a:avLst>
          </a:prstGeom>
          <a:solidFill>
            <a:srgbClr val="FFFFFF"/>
          </a:solidFill>
          <a:ln/>
        </p:spPr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5275" y="9333786"/>
            <a:ext cx="4519851" cy="60960"/>
          </a:xfrm>
          <a:prstGeom prst="rect">
            <a:avLst/>
          </a:prstGeom>
        </p:spPr>
      </p:pic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6725" y="9170551"/>
            <a:ext cx="356949" cy="356949"/>
          </a:xfrm>
          <a:prstGeom prst="rect">
            <a:avLst/>
          </a:prstGeom>
        </p:spPr>
      </p:pic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43763" y="9277588"/>
            <a:ext cx="142756" cy="142756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5189458" y="9646444"/>
            <a:ext cx="1487448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Recruiters</a:t>
            </a:r>
            <a:endParaRPr lang="en-US" sz="1150" dirty="0"/>
          </a:p>
        </p:txBody>
      </p:sp>
      <p:sp>
        <p:nvSpPr>
          <p:cNvPr id="22" name="Text 13"/>
          <p:cNvSpPr/>
          <p:nvPr/>
        </p:nvSpPr>
        <p:spPr>
          <a:xfrm>
            <a:off x="5189458" y="9903619"/>
            <a:ext cx="4251484" cy="190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Sign-up, list job opportunities, shortlist, and select candidates.</a:t>
            </a:r>
            <a:endParaRPr lang="en-US" sz="900" dirty="0"/>
          </a:p>
        </p:txBody>
      </p:sp>
      <p:sp>
        <p:nvSpPr>
          <p:cNvPr id="23" name="Shape 14"/>
          <p:cNvSpPr/>
          <p:nvPr/>
        </p:nvSpPr>
        <p:spPr>
          <a:xfrm>
            <a:off x="9694069" y="9349026"/>
            <a:ext cx="4519851" cy="879038"/>
          </a:xfrm>
          <a:prstGeom prst="roundRect">
            <a:avLst>
              <a:gd name="adj" fmla="val 8322"/>
            </a:avLst>
          </a:prstGeom>
          <a:solidFill>
            <a:srgbClr val="FFFFFF"/>
          </a:solidFill>
          <a:ln/>
        </p:spPr>
      </p:sp>
      <p:pic>
        <p:nvPicPr>
          <p:cNvPr id="24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4069" y="9333786"/>
            <a:ext cx="4519851" cy="60960"/>
          </a:xfrm>
          <a:prstGeom prst="rect">
            <a:avLst/>
          </a:prstGeom>
        </p:spPr>
      </p:pic>
      <p:pic>
        <p:nvPicPr>
          <p:cNvPr id="25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75519" y="9170551"/>
            <a:ext cx="356949" cy="356949"/>
          </a:xfrm>
          <a:prstGeom prst="rect">
            <a:avLst/>
          </a:prstGeom>
        </p:spPr>
      </p:pic>
      <p:pic>
        <p:nvPicPr>
          <p:cNvPr id="26" name="Image 9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882557" y="9277588"/>
            <a:ext cx="142756" cy="142756"/>
          </a:xfrm>
          <a:prstGeom prst="rect">
            <a:avLst/>
          </a:prstGeom>
        </p:spPr>
      </p:pic>
      <p:sp>
        <p:nvSpPr>
          <p:cNvPr id="27" name="Text 15"/>
          <p:cNvSpPr/>
          <p:nvPr/>
        </p:nvSpPr>
        <p:spPr>
          <a:xfrm>
            <a:off x="9828252" y="9646444"/>
            <a:ext cx="1487448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Portal Managers</a:t>
            </a:r>
            <a:endParaRPr lang="en-US" sz="1150" dirty="0"/>
          </a:p>
        </p:txBody>
      </p:sp>
      <p:sp>
        <p:nvSpPr>
          <p:cNvPr id="28" name="Text 16"/>
          <p:cNvSpPr/>
          <p:nvPr/>
        </p:nvSpPr>
        <p:spPr>
          <a:xfrm>
            <a:off x="9828252" y="9903619"/>
            <a:ext cx="4251484" cy="190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Supervise all users and maintain platform integrity.</a:t>
            </a:r>
            <a:endParaRPr lang="en-US" sz="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3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779" y="588764"/>
            <a:ext cx="5941457" cy="669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The Recruitment Flow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6235779" y="1579007"/>
            <a:ext cx="7645241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process ensures relevant matches and clear outcomes for all participants.</a:t>
            </a:r>
            <a:endParaRPr lang="en-US" sz="16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779" y="2505194"/>
            <a:ext cx="1070610" cy="128480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20464" y="2719268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Job Listing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7520464" y="3182303"/>
            <a:ext cx="6360557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Recruiter posts a new job opportunity.</a:t>
            </a:r>
            <a:endParaRPr lang="en-US" sz="16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779" y="3789998"/>
            <a:ext cx="1070610" cy="128480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520464" y="4004072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Recommendation</a:t>
            </a:r>
            <a:endParaRPr lang="en-US" sz="2100" dirty="0"/>
          </a:p>
        </p:txBody>
      </p:sp>
      <p:sp>
        <p:nvSpPr>
          <p:cNvPr id="10" name="Text 5"/>
          <p:cNvSpPr/>
          <p:nvPr/>
        </p:nvSpPr>
        <p:spPr>
          <a:xfrm>
            <a:off x="7520464" y="4467106"/>
            <a:ext cx="6360557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Job seekers with relevant skills receive recommendations.</a:t>
            </a:r>
            <a:endParaRPr lang="en-US" sz="16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5779" y="5074801"/>
            <a:ext cx="1070610" cy="128480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520464" y="5288875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Application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7520464" y="5751909"/>
            <a:ext cx="6360557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Job seekers apply for the recommended positions.</a:t>
            </a:r>
            <a:endParaRPr lang="en-US" sz="16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5779" y="6359604"/>
            <a:ext cx="1070610" cy="128480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520464" y="6573679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Selection</a:t>
            </a:r>
            <a:endParaRPr lang="en-US" sz="2100" dirty="0"/>
          </a:p>
        </p:txBody>
      </p:sp>
      <p:sp>
        <p:nvSpPr>
          <p:cNvPr id="16" name="Text 9"/>
          <p:cNvSpPr/>
          <p:nvPr/>
        </p:nvSpPr>
        <p:spPr>
          <a:xfrm>
            <a:off x="7520464" y="7036713"/>
            <a:ext cx="6360557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Recruiters shortlist and select the most eligible candidate.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172" y="481846"/>
            <a:ext cx="9927550" cy="547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Outcomes: Acceptance or New Opportunities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13172" y="1379696"/>
            <a:ext cx="13404056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final stage provides clear results and continuous engagement for job seekers.</a:t>
            </a:r>
            <a:endParaRPr lang="en-US" sz="1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72" y="2054185"/>
            <a:ext cx="6488311" cy="6488311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10769203" y="2054185"/>
            <a:ext cx="22860" cy="3935611"/>
          </a:xfrm>
          <a:prstGeom prst="roundRect">
            <a:avLst>
              <a:gd name="adj" fmla="val 1149748"/>
            </a:avLst>
          </a:prstGeom>
          <a:solidFill>
            <a:srgbClr val="B3D5E4"/>
          </a:solidFill>
          <a:ln/>
        </p:spPr>
      </p:sp>
      <p:sp>
        <p:nvSpPr>
          <p:cNvPr id="6" name="Shape 3"/>
          <p:cNvSpPr/>
          <p:nvPr/>
        </p:nvSpPr>
        <p:spPr>
          <a:xfrm>
            <a:off x="7513677" y="2054185"/>
            <a:ext cx="3244096" cy="1375291"/>
          </a:xfrm>
          <a:prstGeom prst="roundRect">
            <a:avLst>
              <a:gd name="adj" fmla="val 19111"/>
            </a:avLst>
          </a:prstGeom>
          <a:solidFill>
            <a:srgbClr val="E6F7FF"/>
          </a:solidFill>
          <a:ln w="7620">
            <a:solidFill>
              <a:srgbClr val="92D6F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392478" y="2236946"/>
            <a:ext cx="219015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Accepted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696438" y="2685931"/>
            <a:ext cx="2886194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Job seekers are successfully accepted by the recruiters.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10803493" y="3779877"/>
            <a:ext cx="3244215" cy="2209919"/>
          </a:xfrm>
          <a:prstGeom prst="rect">
            <a:avLst/>
          </a:prstGeom>
          <a:solidFill>
            <a:srgbClr val="E6F7FF"/>
          </a:solidFill>
          <a:ln w="7620">
            <a:solidFill>
              <a:srgbClr val="ACD0FE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978634" y="3962638"/>
            <a:ext cx="2886313" cy="547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Rejected/New Recommendations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10978634" y="4685467"/>
            <a:ext cx="2886313" cy="1121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If rejected, candidates receive new job recommendations based on their skills and company requirements.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118633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Conclusion: Transforming Hiring Practices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044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SkillSync is a modern solution that enhances efficiency, transparency, and accessibility in recruitment.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2127171" y="3170515"/>
            <a:ext cx="29054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Enhanced Efficiency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660934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Reduces hiring time and simplifies candidate management.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4362" y="4014192"/>
            <a:ext cx="318968" cy="3189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597628" y="3351967"/>
            <a:ext cx="33622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Increased Transparency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597628" y="3842385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Clear, real-time application tracking.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86713" y="4014192"/>
            <a:ext cx="318968" cy="31896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597628" y="5623084"/>
            <a:ext cx="28876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Greater Accessibility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597628" y="6113502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Centralized platform for all opportunities.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86713" y="5676543"/>
            <a:ext cx="318968" cy="31896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144786" y="5623084"/>
            <a:ext cx="38878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Personalized Opportunities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793790" y="6113502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Seamless application process for job seekers.</a:t>
            </a:r>
            <a:endParaRPr lang="en-US" sz="17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24362" y="5676543"/>
            <a:ext cx="318968" cy="3189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536</Words>
  <Application>Microsoft Office PowerPoint</Application>
  <PresentationFormat>Custom</PresentationFormat>
  <Paragraphs>91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Manrope</vt:lpstr>
      <vt:lpstr>Alexandria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Riddhi Vatsala</dc:creator>
  <cp:lastModifiedBy>Riddhi Vatsala</cp:lastModifiedBy>
  <cp:revision>2</cp:revision>
  <dcterms:created xsi:type="dcterms:W3CDTF">2025-10-30T15:07:58Z</dcterms:created>
  <dcterms:modified xsi:type="dcterms:W3CDTF">2025-10-30T15:11:50Z</dcterms:modified>
</cp:coreProperties>
</file>